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39"/>
  </p:notesMasterIdLst>
  <p:sldIdLst>
    <p:sldId id="283" r:id="rId2"/>
    <p:sldId id="284" r:id="rId3"/>
    <p:sldId id="285" r:id="rId4"/>
    <p:sldId id="286" r:id="rId5"/>
    <p:sldId id="287" r:id="rId6"/>
    <p:sldId id="321" r:id="rId7"/>
    <p:sldId id="288" r:id="rId8"/>
    <p:sldId id="322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7" r:id="rId22"/>
    <p:sldId id="302" r:id="rId23"/>
    <p:sldId id="305" r:id="rId24"/>
    <p:sldId id="308" r:id="rId25"/>
    <p:sldId id="306" r:id="rId26"/>
    <p:sldId id="309" r:id="rId27"/>
    <p:sldId id="310" r:id="rId28"/>
    <p:sldId id="311" r:id="rId29"/>
    <p:sldId id="313" r:id="rId30"/>
    <p:sldId id="312" r:id="rId31"/>
    <p:sldId id="314" r:id="rId32"/>
    <p:sldId id="315" r:id="rId33"/>
    <p:sldId id="316" r:id="rId34"/>
    <p:sldId id="317" r:id="rId35"/>
    <p:sldId id="318" r:id="rId36"/>
    <p:sldId id="319" r:id="rId37"/>
    <p:sldId id="320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Frutiger LT Com 45 Light" panose="020B0303030504090204" charset="0"/>
      <p:regular r:id="rId45"/>
      <p:bold r:id="rId46"/>
      <p:italic r:id="rId47"/>
      <p:boldItalic r:id="rId48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286"/>
            <p14:sldId id="287"/>
            <p14:sldId id="321"/>
            <p14:sldId id="288"/>
            <p14:sldId id="322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Dataset" id="{04EAAAE0-7072-404D-991F-07EAA4DEBFE0}">
          <p14:sldIdLst>
            <p14:sldId id="297"/>
            <p14:sldId id="298"/>
            <p14:sldId id="299"/>
            <p14:sldId id="300"/>
            <p14:sldId id="301"/>
          </p14:sldIdLst>
        </p14:section>
        <p14:section name="Experiments" id="{46F4FE77-2616-4DD2-9227-3CD683F76D03}">
          <p14:sldIdLst>
            <p14:sldId id="307"/>
            <p14:sldId id="302"/>
            <p14:sldId id="305"/>
            <p14:sldId id="308"/>
            <p14:sldId id="306"/>
            <p14:sldId id="309"/>
            <p14:sldId id="310"/>
            <p14:sldId id="311"/>
            <p14:sldId id="313"/>
          </p14:sldIdLst>
        </p14:section>
        <p14:section name="Vegetation Indices" id="{CC3222C1-2594-4637-8D5F-0D2D883EBC33}">
          <p14:sldIdLst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nclusion" id="{8A30123E-4A27-465C-93DD-860722F1BBA8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0"/>
    <a:srgbClr val="004C97"/>
    <a:srgbClr val="00666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85781" autoAdjust="0"/>
  </p:normalViewPr>
  <p:slideViewPr>
    <p:cSldViewPr snapToObjects="1">
      <p:cViewPr>
        <p:scale>
          <a:sx n="100" d="100"/>
          <a:sy n="100" d="100"/>
        </p:scale>
        <p:origin x="672" y="-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10.12.2020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98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176734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A27A4-810C-4FEC-9949-9139136B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88" y="2986025"/>
            <a:ext cx="2324424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D08AB-4D3B-46D9-8CD0-F78E0D7F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357" y="2087051"/>
            <a:ext cx="5487166" cy="8668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131454-0572-49B2-9FFA-5B2F824E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94" y="3650575"/>
            <a:ext cx="3479492" cy="25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5F9D-9B3F-443C-AF58-0407625A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9BDA15-9142-42FD-8900-DC2F97E6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15" y="2321548"/>
            <a:ext cx="2158755" cy="35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4195B-05E3-4208-BA04-D1F43C71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4FD92-0809-4B59-9551-EE9FE42C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538C92-AD73-4EC4-91C2-E6F54543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2477301"/>
            <a:ext cx="567769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13EDD5-BE12-4372-A95D-3DC8FD6E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2420888"/>
            <a:ext cx="596348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376F4-E45A-41CC-B4EF-1882718D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8783C4-AA39-4181-9519-74F24717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9" y="2057900"/>
            <a:ext cx="4176462" cy="38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E1853-BB64-4C43-BEF1-0A13AE4E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D56BDD-1C83-4D2C-AC98-5288118D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45" y="2321548"/>
            <a:ext cx="5225755" cy="35471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91A1D4-7DD2-4387-9637-53B6F8C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799" y="2088000"/>
            <a:ext cx="2066727" cy="20534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4E50599-13E0-40E0-9C03-064B9C93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433" y="4141479"/>
            <a:ext cx="2067018" cy="20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BCEF9-59A2-4DCE-BBE8-A1E2287C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3071C5-9183-4553-9A94-AB96489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2248861"/>
            <a:ext cx="704948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7EB28-EE92-4360-8310-C42A9BECA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BF45F6-6A5F-4A31-9683-5D01A0CE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41" y="2525070"/>
            <a:ext cx="8256918" cy="34242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99132D-7CDF-470D-98F9-A9424F00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491717"/>
            <a:ext cx="2459714" cy="19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Considerations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B10D3-ADF7-4AC5-AFEB-FB98E129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18E45D-64B4-40CE-B3DA-AC837B25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24944"/>
            <a:ext cx="4591691" cy="21434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31D047-A5C0-443B-BE09-B353F684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284984"/>
            <a:ext cx="306747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E461D-E85F-4C80-8092-9A83E2B98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Many experiments with class weights -&gt; no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D83136-DD97-42B8-B2F9-581F3FEB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636912"/>
            <a:ext cx="4106690" cy="30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98011D-EED7-4E46-8B9B-A51158C5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4054643"/>
            <a:ext cx="6621362" cy="18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65518F-8959-4BC6-8813-1CD84AF8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996951"/>
            <a:ext cx="352759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D4229-584A-41CA-B32D-B0B1DF4F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33" y="3587923"/>
            <a:ext cx="8606754" cy="24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88B65C-CEF3-47AC-ABE8-4CD5D092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398273"/>
            <a:ext cx="4926006" cy="37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B739CF-5F0B-4818-8122-273AD667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3284984"/>
            <a:ext cx="3168350" cy="24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7BD76FB-5AB5-46DD-B4A1-9D363B3B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21" y="2497590"/>
            <a:ext cx="7212558" cy="35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Scale</a:t>
            </a:r>
            <a:r>
              <a:rPr lang="de-DE" dirty="0"/>
              <a:t>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Computation</a:t>
            </a:r>
            <a:r>
              <a:rPr lang="de-DE" dirty="0"/>
              <a:t>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3D1465-99E8-49CB-86AC-B4556099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97" y="2285193"/>
            <a:ext cx="4926006" cy="35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81457-8DD1-4031-BFCF-ADEC1690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D0B0C-4016-409E-A7DA-3C479AEB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images</a:t>
            </a:r>
            <a:r>
              <a:rPr lang="de-DE" dirty="0"/>
              <a:t>, do live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U-Net and FC-</a:t>
            </a:r>
            <a:r>
              <a:rPr lang="de-DE" dirty="0" err="1"/>
              <a:t>DenseNet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F4F0D4-DA58-4666-8520-C297BAF1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3D30E-DF63-4850-88C4-95891329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1A2E4D-F199-4378-B99B-DF2A73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Vegetation Indices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bands </a:t>
            </a:r>
            <a:r>
              <a:rPr lang="de-DE" dirty="0" err="1"/>
              <a:t>of</a:t>
            </a:r>
            <a:r>
              <a:rPr lang="de-DE" dirty="0"/>
              <a:t> light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BC460-4C3A-4F57-B946-125C6C64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3" y="231455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446931-23DF-4E1F-81F9-D55A87D8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33" y="2530613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8BE418-8729-4028-9986-3AC73092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52100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Soil-adjusted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9CBD6D-A1AC-4E4E-909F-7459B90D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95617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soil-adjusted</a:t>
            </a:r>
            <a:r>
              <a:rPr lang="de-DE" dirty="0"/>
              <a:t> Vegetation Index?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34E2AE-5F95-4A98-A3F0-B7920D3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1" y="2321548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different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6B8D3-6A50-4205-99EE-62622E5D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773" l="9847" r="95186">
                        <a14:foregroundMark x1="41575" y1="48864" x2="41575" y2="48864"/>
                        <a14:foregroundMark x1="56455" y1="46023" x2="56455" y2="46023"/>
                        <a14:foregroundMark x1="74398" y1="46591" x2="74398" y2="46591"/>
                        <a14:foregroundMark x1="88184" y1="47727" x2="88184" y2="47727"/>
                        <a14:foregroundMark x1="92560" y1="45455" x2="92560" y2="45455"/>
                        <a14:foregroundMark x1="89934" y1="41193" x2="89934" y2="41193"/>
                        <a14:foregroundMark x1="87746" y1="51705" x2="87746" y2="51705"/>
                        <a14:foregroundMark x1="92560" y1="42330" x2="92560" y2="42330"/>
                        <a14:foregroundMark x1="95186" y1="42045" x2="95186" y2="42045"/>
                        <a14:foregroundMark x1="25164" y1="50284" x2="25164" y2="50284"/>
                        <a14:foregroundMark x1="21007" y1="42330" x2="21007" y2="42330"/>
                        <a14:foregroundMark x1="72648" y1="48864" x2="72648" y2="48864"/>
                        <a14:foregroundMark x1="73742" y1="42898" x2="73742" y2="42898"/>
                        <a14:foregroundMark x1="76149" y1="43182" x2="76805" y2="44034"/>
                        <a14:backgroundMark x1="28446" y1="64489" x2="28446" y2="644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889" y="3455409"/>
            <a:ext cx="3888434" cy="29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was </a:t>
            </a:r>
            <a:r>
              <a:rPr lang="de-DE" dirty="0" err="1"/>
              <a:t>good</a:t>
            </a:r>
            <a:r>
              <a:rPr lang="de-DE" dirty="0"/>
              <a:t>, U-Net and 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Further </a:t>
            </a:r>
            <a:r>
              <a:rPr lang="de-DE" dirty="0" err="1"/>
              <a:t>improvements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Desicion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Vegetation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AFCFC9-115B-410A-ABDB-2FD55F7E683E}"/>
              </a:ext>
            </a:extLst>
          </p:cNvPr>
          <p:cNvSpPr/>
          <p:nvPr/>
        </p:nvSpPr>
        <p:spPr>
          <a:xfrm>
            <a:off x="5976375" y="56061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https://towardsdatascience.com/a-comprehensive-guide-to-convolutional-neural-networks-the-eli5-way-3bd2b1164a53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4AFFBB-9111-48FD-8009-EAB65436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939011"/>
            <a:ext cx="4787453" cy="2297978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595A7F2-2661-4396-922C-9C3F2EEEE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Filter,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convolved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(feature </a:t>
            </a:r>
            <a:r>
              <a:rPr lang="de-DE" dirty="0" err="1"/>
              <a:t>map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ezgif-7-88ea35d0b59b">
            <a:hlinkClick r:id="" action="ppaction://media"/>
            <a:extLst>
              <a:ext uri="{FF2B5EF4-FFF2-40B4-BE49-F238E27FC236}">
                <a16:creationId xmlns:a16="http://schemas.microsoft.com/office/drawing/2014/main" id="{19B313D4-F276-4F53-9E80-12CBCBD6D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264" y="1169192"/>
            <a:ext cx="3047736" cy="34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64E8D-C37E-48DA-AD65-49F44C88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Multiple </a:t>
            </a:r>
            <a:r>
              <a:rPr lang="de-DE" dirty="0" err="1"/>
              <a:t>filters</a:t>
            </a:r>
            <a:r>
              <a:rPr lang="de-DE" dirty="0"/>
              <a:t> per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filters to previous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Filters can have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computations required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27913EA-2EFF-4033-A947-FE5D04366114}"/>
              </a:ext>
            </a:extLst>
          </p:cNvPr>
          <p:cNvGrpSpPr/>
          <p:nvPr/>
        </p:nvGrpSpPr>
        <p:grpSpPr>
          <a:xfrm>
            <a:off x="2533517" y="4091718"/>
            <a:ext cx="6657659" cy="1923280"/>
            <a:chOff x="1127447" y="2380196"/>
            <a:chExt cx="6657659" cy="1923280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BC5BC0C-B417-4D15-B2B6-1883E51D9850}"/>
                </a:ext>
              </a:extLst>
            </p:cNvPr>
            <p:cNvCxnSpPr>
              <a:cxnSpLocks/>
            </p:cNvCxnSpPr>
            <p:nvPr/>
          </p:nvCxnSpPr>
          <p:spPr>
            <a:xfrm>
              <a:off x="2567608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60CF41-65D0-4C6F-9DE3-9FD59645BF89}"/>
                </a:ext>
              </a:extLst>
            </p:cNvPr>
            <p:cNvGrpSpPr/>
            <p:nvPr/>
          </p:nvGrpSpPr>
          <p:grpSpPr>
            <a:xfrm>
              <a:off x="2658114" y="2713394"/>
              <a:ext cx="628092" cy="705461"/>
              <a:chOff x="3010175" y="2713394"/>
              <a:chExt cx="628092" cy="705461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D806431-D182-4314-A125-1B7938194503}"/>
                  </a:ext>
                </a:extLst>
              </p:cNvPr>
              <p:cNvGrpSpPr/>
              <p:nvPr/>
            </p:nvGrpSpPr>
            <p:grpSpPr>
              <a:xfrm>
                <a:off x="3107062" y="2950805"/>
                <a:ext cx="468050" cy="468050"/>
                <a:chOff x="3300147" y="2505355"/>
                <a:chExt cx="635613" cy="635613"/>
              </a:xfrm>
            </p:grpSpPr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91FCAC6E-4EEA-42FA-A212-40CA4321B21B}"/>
                    </a:ext>
                  </a:extLst>
                </p:cNvPr>
                <p:cNvSpPr/>
                <p:nvPr/>
              </p:nvSpPr>
              <p:spPr>
                <a:xfrm>
                  <a:off x="3300147" y="2505355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2DCBDD10-E11B-49CD-83B5-4432D45D975A}"/>
                    </a:ext>
                  </a:extLst>
                </p:cNvPr>
                <p:cNvSpPr/>
                <p:nvPr/>
              </p:nvSpPr>
              <p:spPr>
                <a:xfrm>
                  <a:off x="3372155" y="2577363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B08ED6E-B767-4C06-AC5B-146852B2B29E}"/>
                  </a:ext>
                </a:extLst>
              </p:cNvPr>
              <p:cNvSpPr txBox="1"/>
              <p:nvPr/>
            </p:nvSpPr>
            <p:spPr>
              <a:xfrm>
                <a:off x="3010175" y="2713394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83CFB53-EC1A-47CA-9212-663B727DB46F}"/>
                </a:ext>
              </a:extLst>
            </p:cNvPr>
            <p:cNvGrpSpPr/>
            <p:nvPr/>
          </p:nvGrpSpPr>
          <p:grpSpPr>
            <a:xfrm>
              <a:off x="1127447" y="2548531"/>
              <a:ext cx="1272599" cy="1543187"/>
              <a:chOff x="1127447" y="2548531"/>
              <a:chExt cx="1272599" cy="1543187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8DAED3D-1B6E-432A-942A-E8362965B688}"/>
                  </a:ext>
                </a:extLst>
              </p:cNvPr>
              <p:cNvSpPr/>
              <p:nvPr/>
            </p:nvSpPr>
            <p:spPr>
              <a:xfrm>
                <a:off x="1127447" y="2548531"/>
                <a:ext cx="1272599" cy="12725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7D57CA4-807A-4F9F-B501-2E81B1E1C572}"/>
                  </a:ext>
                </a:extLst>
              </p:cNvPr>
              <p:cNvSpPr txBox="1"/>
              <p:nvPr/>
            </p:nvSpPr>
            <p:spPr>
              <a:xfrm>
                <a:off x="1449700" y="383780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</a:t>
                </a:r>
                <a:endParaRPr lang="en-US" sz="1050" dirty="0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50FDEB5-6132-421B-9494-3D9AB16BED8C}"/>
                </a:ext>
              </a:extLst>
            </p:cNvPr>
            <p:cNvGrpSpPr/>
            <p:nvPr/>
          </p:nvGrpSpPr>
          <p:grpSpPr>
            <a:xfrm>
              <a:off x="3598279" y="2492419"/>
              <a:ext cx="1384822" cy="1678619"/>
              <a:chOff x="4282128" y="2492419"/>
              <a:chExt cx="1384822" cy="1678619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67393518-4170-4295-B822-773BFC925EA2}"/>
                  </a:ext>
                </a:extLst>
              </p:cNvPr>
              <p:cNvGrpSpPr/>
              <p:nvPr/>
            </p:nvGrpSpPr>
            <p:grpSpPr>
              <a:xfrm>
                <a:off x="4282128" y="2492419"/>
                <a:ext cx="1384822" cy="1384822"/>
                <a:chOff x="6350496" y="2741575"/>
                <a:chExt cx="1880592" cy="1880592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B14CBB1-BA24-4960-89D3-527199EE7E06}"/>
                    </a:ext>
                  </a:extLst>
                </p:cNvPr>
                <p:cNvSpPr/>
                <p:nvPr/>
              </p:nvSpPr>
              <p:spPr>
                <a:xfrm>
                  <a:off x="6350496" y="27415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3274F86-3E32-426D-A168-1CDB98205BB6}"/>
                    </a:ext>
                  </a:extLst>
                </p:cNvPr>
                <p:cNvSpPr/>
                <p:nvPr/>
              </p:nvSpPr>
              <p:spPr>
                <a:xfrm>
                  <a:off x="6502896" y="28939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28F391D-A66A-4310-81A0-06B67670AE3B}"/>
                  </a:ext>
                </a:extLst>
              </p:cNvPr>
              <p:cNvSpPr txBox="1"/>
              <p:nvPr/>
            </p:nvSpPr>
            <p:spPr>
              <a:xfrm>
                <a:off x="4503488" y="3917122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F8F287B0-1DE7-4724-BAE7-C83608294319}"/>
                </a:ext>
              </a:extLst>
            </p:cNvPr>
            <p:cNvGrpSpPr/>
            <p:nvPr/>
          </p:nvGrpSpPr>
          <p:grpSpPr>
            <a:xfrm>
              <a:off x="6175837" y="2380196"/>
              <a:ext cx="1609269" cy="1923280"/>
              <a:chOff x="7655083" y="2380196"/>
              <a:chExt cx="1609269" cy="1923280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9E702E56-815C-4F44-982E-51EBE9EAFE72}"/>
                  </a:ext>
                </a:extLst>
              </p:cNvPr>
              <p:cNvGrpSpPr/>
              <p:nvPr/>
            </p:nvGrpSpPr>
            <p:grpSpPr>
              <a:xfrm>
                <a:off x="7655083" y="2380196"/>
                <a:ext cx="1609269" cy="1609269"/>
                <a:chOff x="9071873" y="2024138"/>
                <a:chExt cx="2185392" cy="2185392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E6DDC452-D845-4F82-90FE-8C6BB9B3C454}"/>
                    </a:ext>
                  </a:extLst>
                </p:cNvPr>
                <p:cNvSpPr/>
                <p:nvPr/>
              </p:nvSpPr>
              <p:spPr>
                <a:xfrm>
                  <a:off x="9071873" y="20241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96A8FE1E-9BF9-466B-BC22-5AF373337562}"/>
                    </a:ext>
                  </a:extLst>
                </p:cNvPr>
                <p:cNvSpPr/>
                <p:nvPr/>
              </p:nvSpPr>
              <p:spPr>
                <a:xfrm>
                  <a:off x="9224273" y="21765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6F94F484-11EA-4846-977C-3B185D8D07A4}"/>
                    </a:ext>
                  </a:extLst>
                </p:cNvPr>
                <p:cNvSpPr/>
                <p:nvPr/>
              </p:nvSpPr>
              <p:spPr>
                <a:xfrm>
                  <a:off x="9376673" y="23289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EA5C62C-C3D5-4F07-B80F-063E4DD33AF3}"/>
                    </a:ext>
                  </a:extLst>
                </p:cNvPr>
                <p:cNvSpPr/>
                <p:nvPr/>
              </p:nvSpPr>
              <p:spPr>
                <a:xfrm>
                  <a:off x="9529073" y="24813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938690-02B9-4F20-9EDE-5782AB9CAA62}"/>
                  </a:ext>
                </a:extLst>
              </p:cNvPr>
              <p:cNvSpPr txBox="1"/>
              <p:nvPr/>
            </p:nvSpPr>
            <p:spPr>
              <a:xfrm>
                <a:off x="8096768" y="4049560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C96DDA2-CD9D-4324-BB5A-878F1432CD4E}"/>
                </a:ext>
              </a:extLst>
            </p:cNvPr>
            <p:cNvGrpSpPr/>
            <p:nvPr/>
          </p:nvGrpSpPr>
          <p:grpSpPr>
            <a:xfrm>
              <a:off x="5159896" y="2702106"/>
              <a:ext cx="653074" cy="784448"/>
              <a:chOff x="6294992" y="2687432"/>
              <a:chExt cx="653074" cy="784448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16908096-7637-48C9-9EBB-EED0AFE3AD23}"/>
                  </a:ext>
                </a:extLst>
              </p:cNvPr>
              <p:cNvGrpSpPr/>
              <p:nvPr/>
            </p:nvGrpSpPr>
            <p:grpSpPr>
              <a:xfrm>
                <a:off x="6373966" y="2897780"/>
                <a:ext cx="574100" cy="574100"/>
                <a:chOff x="8647523" y="2706766"/>
                <a:chExt cx="779629" cy="779629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F42D20D5-B59A-4A07-9C67-1494A4A5D9B4}"/>
                    </a:ext>
                  </a:extLst>
                </p:cNvPr>
                <p:cNvSpPr/>
                <p:nvPr/>
              </p:nvSpPr>
              <p:spPr>
                <a:xfrm>
                  <a:off x="8647523" y="2706766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E7B98901-EDD6-4267-994D-70674B053012}"/>
                    </a:ext>
                  </a:extLst>
                </p:cNvPr>
                <p:cNvSpPr/>
                <p:nvPr/>
              </p:nvSpPr>
              <p:spPr>
                <a:xfrm>
                  <a:off x="8719531" y="2778774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E6F2822-5D0D-46E2-8C56-923D9292BF3B}"/>
                    </a:ext>
                  </a:extLst>
                </p:cNvPr>
                <p:cNvSpPr/>
                <p:nvPr/>
              </p:nvSpPr>
              <p:spPr>
                <a:xfrm>
                  <a:off x="8791539" y="2850782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83281709-BB7F-4EDA-A75E-D96AE7F1632E}"/>
                    </a:ext>
                  </a:extLst>
                </p:cNvPr>
                <p:cNvSpPr/>
                <p:nvPr/>
              </p:nvSpPr>
              <p:spPr>
                <a:xfrm>
                  <a:off x="8863547" y="2922790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17F16A1-3A55-44B2-89EE-4EE7D9B77185}"/>
                  </a:ext>
                </a:extLst>
              </p:cNvPr>
              <p:cNvSpPr txBox="1"/>
              <p:nvPr/>
            </p:nvSpPr>
            <p:spPr>
              <a:xfrm>
                <a:off x="6294992" y="268743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2141C78-64A2-4FFE-9E5C-1666490052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6C6CCBC-9549-4EBF-BF3D-90BD8BCDA8C4}"/>
              </a:ext>
            </a:extLst>
          </p:cNvPr>
          <p:cNvGrpSpPr/>
          <p:nvPr/>
        </p:nvGrpSpPr>
        <p:grpSpPr>
          <a:xfrm>
            <a:off x="7176120" y="3933056"/>
            <a:ext cx="4490268" cy="1942027"/>
            <a:chOff x="3657155" y="3717032"/>
            <a:chExt cx="4490268" cy="19420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9405270-2FFC-4C5A-A5BF-D2B072478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155" y="3717032"/>
              <a:ext cx="4490268" cy="1942027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54E816-9DBC-425B-8610-1E20B45FBF71}"/>
                </a:ext>
              </a:extLst>
            </p:cNvPr>
            <p:cNvSpPr txBox="1"/>
            <p:nvPr/>
          </p:nvSpPr>
          <p:spPr>
            <a:xfrm>
              <a:off x="5807968" y="4384836"/>
              <a:ext cx="9560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Max Pooling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590AB62-CB61-40A0-99F8-59C8620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553EB37E-EFBA-439E-94D0-E6D3D9417074}"/>
              </a:ext>
            </a:extLst>
          </p:cNvPr>
          <p:cNvGrpSpPr/>
          <p:nvPr/>
        </p:nvGrpSpPr>
        <p:grpSpPr>
          <a:xfrm>
            <a:off x="604342" y="3736422"/>
            <a:ext cx="10553928" cy="1816057"/>
            <a:chOff x="604342" y="3736422"/>
            <a:chExt cx="10553928" cy="1816057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F6BD96B7-ED41-43BF-8C9B-D03B01505B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661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21C888B2-8CE5-489C-8A62-AA8A87D61B23}"/>
                </a:ext>
              </a:extLst>
            </p:cNvPr>
            <p:cNvGrpSpPr/>
            <p:nvPr/>
          </p:nvGrpSpPr>
          <p:grpSpPr>
            <a:xfrm>
              <a:off x="604342" y="3736422"/>
              <a:ext cx="1272598" cy="1816057"/>
              <a:chOff x="759076" y="3807146"/>
              <a:chExt cx="1272598" cy="1816057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321AC7D-1856-4B5C-AB1C-5F7F4362E8B0}"/>
                  </a:ext>
                </a:extLst>
              </p:cNvPr>
              <p:cNvSpPr/>
              <p:nvPr/>
            </p:nvSpPr>
            <p:spPr>
              <a:xfrm>
                <a:off x="759076" y="4072667"/>
                <a:ext cx="1272598" cy="12725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0D96DB5-64C3-48B7-A91B-95E5C742C60A}"/>
                  </a:ext>
                </a:extLst>
              </p:cNvPr>
              <p:cNvSpPr txBox="1"/>
              <p:nvPr/>
            </p:nvSpPr>
            <p:spPr>
              <a:xfrm>
                <a:off x="929355" y="5369287"/>
                <a:ext cx="9320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 Image</a:t>
                </a:r>
                <a:endParaRPr lang="en-US" sz="105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/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32×32×1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0A4EF5-134F-4190-88B5-D7F3B852EB29}"/>
                </a:ext>
              </a:extLst>
            </p:cNvPr>
            <p:cNvGrpSpPr/>
            <p:nvPr/>
          </p:nvGrpSpPr>
          <p:grpSpPr>
            <a:xfrm>
              <a:off x="2340307" y="3792655"/>
              <a:ext cx="1488622" cy="1703590"/>
              <a:chOff x="2358720" y="3665697"/>
              <a:chExt cx="1488622" cy="1703590"/>
            </a:xfrm>
          </p:grpSpPr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75FCE033-C02F-41AF-8FF6-91CAFDE56285}"/>
                  </a:ext>
                </a:extLst>
              </p:cNvPr>
              <p:cNvGrpSpPr/>
              <p:nvPr/>
            </p:nvGrpSpPr>
            <p:grpSpPr>
              <a:xfrm>
                <a:off x="2358720" y="3884197"/>
                <a:ext cx="1488622" cy="1485090"/>
                <a:chOff x="2279576" y="3155791"/>
                <a:chExt cx="1488622" cy="1485090"/>
              </a:xfrm>
            </p:grpSpPr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AC16E753-854C-4485-9CA1-1027B2F72E20}"/>
                    </a:ext>
                  </a:extLst>
                </p:cNvPr>
                <p:cNvSpPr/>
                <p:nvPr/>
              </p:nvSpPr>
              <p:spPr>
                <a:xfrm>
                  <a:off x="2279576" y="3155791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ED49FB68-2BF4-46FE-90C4-05F84B2CAC30}"/>
                    </a:ext>
                  </a:extLst>
                </p:cNvPr>
                <p:cNvSpPr/>
                <p:nvPr/>
              </p:nvSpPr>
              <p:spPr>
                <a:xfrm>
                  <a:off x="2351584" y="3226622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C61FD6ED-C603-415A-A4D6-0ACDE9FC6781}"/>
                    </a:ext>
                  </a:extLst>
                </p:cNvPr>
                <p:cNvSpPr/>
                <p:nvPr/>
              </p:nvSpPr>
              <p:spPr>
                <a:xfrm>
                  <a:off x="2423592" y="329745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515EE0FC-F2E5-40EB-B5BD-1F1E328AE09C}"/>
                    </a:ext>
                  </a:extLst>
                </p:cNvPr>
                <p:cNvSpPr/>
                <p:nvPr/>
              </p:nvSpPr>
              <p:spPr>
                <a:xfrm>
                  <a:off x="2495600" y="336828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1E86D2E-0049-4A07-ABD0-CB514B1F7718}"/>
                </a:ext>
              </a:extLst>
            </p:cNvPr>
            <p:cNvGrpSpPr/>
            <p:nvPr/>
          </p:nvGrpSpPr>
          <p:grpSpPr>
            <a:xfrm>
              <a:off x="4156612" y="4100180"/>
              <a:ext cx="993329" cy="1088541"/>
              <a:chOff x="4054494" y="3970146"/>
              <a:chExt cx="993329" cy="108854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DA9B56D2-2CFB-486A-A2EB-6DB9745E70E6}"/>
                  </a:ext>
                </a:extLst>
              </p:cNvPr>
              <p:cNvGrpSpPr/>
              <p:nvPr/>
            </p:nvGrpSpPr>
            <p:grpSpPr>
              <a:xfrm>
                <a:off x="4174388" y="4194797"/>
                <a:ext cx="873435" cy="863890"/>
                <a:chOff x="4328691" y="3484814"/>
                <a:chExt cx="873435" cy="863890"/>
              </a:xfrm>
            </p:grpSpPr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127CC5EF-9276-4236-A3D1-D8E65A8F89BC}"/>
                    </a:ext>
                  </a:extLst>
                </p:cNvPr>
                <p:cNvSpPr/>
                <p:nvPr/>
              </p:nvSpPr>
              <p:spPr>
                <a:xfrm>
                  <a:off x="4328691" y="348481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E12BD4EB-0181-4AC5-BDD6-30B140145810}"/>
                    </a:ext>
                  </a:extLst>
                </p:cNvPr>
                <p:cNvSpPr/>
                <p:nvPr/>
              </p:nvSpPr>
              <p:spPr>
                <a:xfrm>
                  <a:off x="4403812" y="3556753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A58FAF1D-BE11-4E11-9384-D4F346BF8AC6}"/>
                    </a:ext>
                  </a:extLst>
                </p:cNvPr>
                <p:cNvSpPr/>
                <p:nvPr/>
              </p:nvSpPr>
              <p:spPr>
                <a:xfrm>
                  <a:off x="4478933" y="362869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2D07863A-688E-4225-8D6D-9266FF68215D}"/>
                    </a:ext>
                  </a:extLst>
                </p:cNvPr>
                <p:cNvSpPr/>
                <p:nvPr/>
              </p:nvSpPr>
              <p:spPr>
                <a:xfrm>
                  <a:off x="4554054" y="370063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A83CEA7C-8AC4-405F-9770-DB82F21D013A}"/>
                </a:ext>
              </a:extLst>
            </p:cNvPr>
            <p:cNvGrpSpPr/>
            <p:nvPr/>
          </p:nvGrpSpPr>
          <p:grpSpPr>
            <a:xfrm>
              <a:off x="5525249" y="3945519"/>
              <a:ext cx="1284404" cy="1397862"/>
              <a:chOff x="5243039" y="3785643"/>
              <a:chExt cx="1284404" cy="1397862"/>
            </a:xfrm>
          </p:grpSpPr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2B9926D6-4692-40B2-AEF2-05842DB3AD50}"/>
                  </a:ext>
                </a:extLst>
              </p:cNvPr>
              <p:cNvGrpSpPr/>
              <p:nvPr/>
            </p:nvGrpSpPr>
            <p:grpSpPr>
              <a:xfrm>
                <a:off x="5374869" y="4005064"/>
                <a:ext cx="1152574" cy="1178441"/>
                <a:chOff x="5819896" y="3462440"/>
                <a:chExt cx="1152574" cy="117844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A69D5B22-48A1-4B81-AC77-0BE8D8310E42}"/>
                    </a:ext>
                  </a:extLst>
                </p:cNvPr>
                <p:cNvSpPr/>
                <p:nvPr/>
              </p:nvSpPr>
              <p:spPr>
                <a:xfrm>
                  <a:off x="5819896" y="3462440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3FBC185-D8C6-49D6-9495-17BF5AB29272}"/>
                    </a:ext>
                  </a:extLst>
                </p:cNvPr>
                <p:cNvSpPr/>
                <p:nvPr/>
              </p:nvSpPr>
              <p:spPr>
                <a:xfrm>
                  <a:off x="5891968" y="3538207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69A5EDC5-F646-4E14-B5FF-8465AFC8B3F2}"/>
                    </a:ext>
                  </a:extLst>
                </p:cNvPr>
                <p:cNvSpPr/>
                <p:nvPr/>
              </p:nvSpPr>
              <p:spPr>
                <a:xfrm>
                  <a:off x="5964040" y="361397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7612FE5B-EFFF-4D51-81B5-3D7BDC39991C}"/>
                    </a:ext>
                  </a:extLst>
                </p:cNvPr>
                <p:cNvSpPr/>
                <p:nvPr/>
              </p:nvSpPr>
              <p:spPr>
                <a:xfrm>
                  <a:off x="6036112" y="3689741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8695E34-74AA-4412-AB08-7741DB86FF43}"/>
                    </a:ext>
                  </a:extLst>
                </p:cNvPr>
                <p:cNvSpPr/>
                <p:nvPr/>
              </p:nvSpPr>
              <p:spPr>
                <a:xfrm>
                  <a:off x="6108184" y="3765508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7EBE30ED-D645-4CE3-9412-1C968F475DB4}"/>
                    </a:ext>
                  </a:extLst>
                </p:cNvPr>
                <p:cNvSpPr/>
                <p:nvPr/>
              </p:nvSpPr>
              <p:spPr>
                <a:xfrm>
                  <a:off x="6180256" y="3841275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BA2A93DE-1E8F-4073-B9FF-5B678C18BF65}"/>
                    </a:ext>
                  </a:extLst>
                </p:cNvPr>
                <p:cNvSpPr/>
                <p:nvPr/>
              </p:nvSpPr>
              <p:spPr>
                <a:xfrm>
                  <a:off x="6252328" y="391704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D3F1F9F-11EE-4EEA-9290-AECFA214ABCC}"/>
                    </a:ext>
                  </a:extLst>
                </p:cNvPr>
                <p:cNvSpPr/>
                <p:nvPr/>
              </p:nvSpPr>
              <p:spPr>
                <a:xfrm>
                  <a:off x="6324398" y="3992809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/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EE85C99-62B3-44DF-81D6-733E4485A261}"/>
                </a:ext>
              </a:extLst>
            </p:cNvPr>
            <p:cNvGrpSpPr/>
            <p:nvPr/>
          </p:nvGrpSpPr>
          <p:grpSpPr>
            <a:xfrm>
              <a:off x="7194486" y="4181602"/>
              <a:ext cx="932040" cy="925696"/>
              <a:chOff x="6590325" y="4050341"/>
              <a:chExt cx="932040" cy="925696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6724990D-24FF-4A2A-A18C-668AF001D6CF}"/>
                  </a:ext>
                </a:extLst>
              </p:cNvPr>
              <p:cNvGrpSpPr/>
              <p:nvPr/>
            </p:nvGrpSpPr>
            <p:grpSpPr>
              <a:xfrm>
                <a:off x="6854489" y="4277447"/>
                <a:ext cx="625842" cy="698590"/>
                <a:chOff x="7418350" y="3609138"/>
                <a:chExt cx="625842" cy="698590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678E7C1-8B77-4A8E-BAE3-DC005F16C6F9}"/>
                    </a:ext>
                  </a:extLst>
                </p:cNvPr>
                <p:cNvSpPr/>
                <p:nvPr/>
              </p:nvSpPr>
              <p:spPr>
                <a:xfrm>
                  <a:off x="7418350" y="360913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D5FB90F-6292-4791-8299-C111791F90FA}"/>
                    </a:ext>
                  </a:extLst>
                </p:cNvPr>
                <p:cNvSpPr/>
                <p:nvPr/>
              </p:nvSpPr>
              <p:spPr>
                <a:xfrm>
                  <a:off x="7461576" y="3662757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578A740-A55C-48E5-BC13-5CAD9BE4679B}"/>
                    </a:ext>
                  </a:extLst>
                </p:cNvPr>
                <p:cNvSpPr/>
                <p:nvPr/>
              </p:nvSpPr>
              <p:spPr>
                <a:xfrm>
                  <a:off x="7504802" y="371637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B25B29A6-5B63-4151-B817-37DD7DD3AF30}"/>
                    </a:ext>
                  </a:extLst>
                </p:cNvPr>
                <p:cNvSpPr/>
                <p:nvPr/>
              </p:nvSpPr>
              <p:spPr>
                <a:xfrm>
                  <a:off x="7548028" y="3769995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D038A2C0-F47B-4A2E-83EF-1D4FF65E6E20}"/>
                    </a:ext>
                  </a:extLst>
                </p:cNvPr>
                <p:cNvSpPr/>
                <p:nvPr/>
              </p:nvSpPr>
              <p:spPr>
                <a:xfrm>
                  <a:off x="7591254" y="382361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A10F9B45-BE34-4DD1-8C03-E12E6DE2A4B0}"/>
                    </a:ext>
                  </a:extLst>
                </p:cNvPr>
                <p:cNvSpPr/>
                <p:nvPr/>
              </p:nvSpPr>
              <p:spPr>
                <a:xfrm>
                  <a:off x="7634480" y="3877233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9099E17B-3FFF-4678-9518-FDFC1BC74457}"/>
                    </a:ext>
                  </a:extLst>
                </p:cNvPr>
                <p:cNvSpPr/>
                <p:nvPr/>
              </p:nvSpPr>
              <p:spPr>
                <a:xfrm>
                  <a:off x="7677706" y="39308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9B0D4EB-2157-4AFD-A017-3B5CE8AA0BBC}"/>
                    </a:ext>
                  </a:extLst>
                </p:cNvPr>
                <p:cNvSpPr/>
                <p:nvPr/>
              </p:nvSpPr>
              <p:spPr>
                <a:xfrm>
                  <a:off x="7720932" y="398446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377C8CAB-C6AF-4C2F-961F-68BAA3FF2DD2}"/>
                </a:ext>
              </a:extLst>
            </p:cNvPr>
            <p:cNvGrpSpPr/>
            <p:nvPr/>
          </p:nvGrpSpPr>
          <p:grpSpPr>
            <a:xfrm>
              <a:off x="8368484" y="3966405"/>
              <a:ext cx="1311151" cy="1356091"/>
              <a:chOff x="7471937" y="3835195"/>
              <a:chExt cx="1311151" cy="1356091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B3EDF3DE-58B7-484C-B610-11DB5D076F20}"/>
                  </a:ext>
                </a:extLst>
              </p:cNvPr>
              <p:cNvGrpSpPr/>
              <p:nvPr/>
            </p:nvGrpSpPr>
            <p:grpSpPr>
              <a:xfrm>
                <a:off x="7807377" y="4062198"/>
                <a:ext cx="975711" cy="1129088"/>
                <a:chOff x="8230716" y="3249920"/>
                <a:chExt cx="975711" cy="1129088"/>
              </a:xfrm>
            </p:grpSpPr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8158BE1C-CA47-414E-9095-09FCEFE2B1E7}"/>
                    </a:ext>
                  </a:extLst>
                </p:cNvPr>
                <p:cNvSpPr/>
                <p:nvPr/>
              </p:nvSpPr>
              <p:spPr>
                <a:xfrm>
                  <a:off x="8230716" y="324992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D24397D-DC09-4AE1-9E8D-93D4521F6961}"/>
                    </a:ext>
                  </a:extLst>
                </p:cNvPr>
                <p:cNvSpPr/>
                <p:nvPr/>
              </p:nvSpPr>
              <p:spPr>
                <a:xfrm>
                  <a:off x="8274213" y="330364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4DA2F9C-147E-4858-8E32-49B48D180A93}"/>
                    </a:ext>
                  </a:extLst>
                </p:cNvPr>
                <p:cNvSpPr/>
                <p:nvPr/>
              </p:nvSpPr>
              <p:spPr>
                <a:xfrm>
                  <a:off x="8317710" y="335736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E72293B5-E258-40C9-86A8-40ACAE81BA40}"/>
                    </a:ext>
                  </a:extLst>
                </p:cNvPr>
                <p:cNvSpPr/>
                <p:nvPr/>
              </p:nvSpPr>
              <p:spPr>
                <a:xfrm>
                  <a:off x="8361207" y="341108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10C1FAC-503D-4806-BE1D-C2B99AFD4905}"/>
                    </a:ext>
                  </a:extLst>
                </p:cNvPr>
                <p:cNvSpPr/>
                <p:nvPr/>
              </p:nvSpPr>
              <p:spPr>
                <a:xfrm>
                  <a:off x="8404704" y="346480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5FED131-CA23-4D6D-9649-C92FD0046146}"/>
                    </a:ext>
                  </a:extLst>
                </p:cNvPr>
                <p:cNvSpPr/>
                <p:nvPr/>
              </p:nvSpPr>
              <p:spPr>
                <a:xfrm>
                  <a:off x="8448201" y="351853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002E90AC-1DAC-47FB-AB52-A78FDA01B792}"/>
                    </a:ext>
                  </a:extLst>
                </p:cNvPr>
                <p:cNvSpPr/>
                <p:nvPr/>
              </p:nvSpPr>
              <p:spPr>
                <a:xfrm>
                  <a:off x="8491698" y="35722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4DED0B8-9495-4753-80D7-E6644F511C36}"/>
                    </a:ext>
                  </a:extLst>
                </p:cNvPr>
                <p:cNvSpPr/>
                <p:nvPr/>
              </p:nvSpPr>
              <p:spPr>
                <a:xfrm>
                  <a:off x="8535195" y="362597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007B400-4E6C-460E-B39A-C37CDF3DCF7F}"/>
                    </a:ext>
                  </a:extLst>
                </p:cNvPr>
                <p:cNvSpPr/>
                <p:nvPr/>
              </p:nvSpPr>
              <p:spPr>
                <a:xfrm>
                  <a:off x="8578692" y="367969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BC74CABC-1A25-44A9-9756-EE9230E2845B}"/>
                    </a:ext>
                  </a:extLst>
                </p:cNvPr>
                <p:cNvSpPr/>
                <p:nvPr/>
              </p:nvSpPr>
              <p:spPr>
                <a:xfrm>
                  <a:off x="8622189" y="373341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8077AEB3-A4A7-4E2B-B62C-3B73B9D52D6C}"/>
                    </a:ext>
                  </a:extLst>
                </p:cNvPr>
                <p:cNvSpPr/>
                <p:nvPr/>
              </p:nvSpPr>
              <p:spPr>
                <a:xfrm>
                  <a:off x="8665686" y="378714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B54F7B30-773F-477F-BCBB-E1E3436B60C8}"/>
                    </a:ext>
                  </a:extLst>
                </p:cNvPr>
                <p:cNvSpPr/>
                <p:nvPr/>
              </p:nvSpPr>
              <p:spPr>
                <a:xfrm>
                  <a:off x="8709183" y="384086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15DB634-70F0-48D1-A35B-2C92575327F1}"/>
                    </a:ext>
                  </a:extLst>
                </p:cNvPr>
                <p:cNvSpPr/>
                <p:nvPr/>
              </p:nvSpPr>
              <p:spPr>
                <a:xfrm>
                  <a:off x="8752680" y="389458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B700989B-F686-4E57-AD22-B76E1B64910F}"/>
                    </a:ext>
                  </a:extLst>
                </p:cNvPr>
                <p:cNvSpPr/>
                <p:nvPr/>
              </p:nvSpPr>
              <p:spPr>
                <a:xfrm>
                  <a:off x="8796177" y="394830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0D8316C-B38C-40C9-84F6-2DECCF22D2B6}"/>
                    </a:ext>
                  </a:extLst>
                </p:cNvPr>
                <p:cNvSpPr/>
                <p:nvPr/>
              </p:nvSpPr>
              <p:spPr>
                <a:xfrm>
                  <a:off x="8839674" y="400202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65ABA6CE-0EAE-4E6D-A184-D75548CA977D}"/>
                    </a:ext>
                  </a:extLst>
                </p:cNvPr>
                <p:cNvSpPr/>
                <p:nvPr/>
              </p:nvSpPr>
              <p:spPr>
                <a:xfrm>
                  <a:off x="8883167" y="405574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×8×16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B8FC5290-CE0B-41CA-A9C8-117CD9F5BBBC}"/>
                </a:ext>
              </a:extLst>
            </p:cNvPr>
            <p:cNvGrpSpPr/>
            <p:nvPr/>
          </p:nvGrpSpPr>
          <p:grpSpPr>
            <a:xfrm>
              <a:off x="9950168" y="3955894"/>
              <a:ext cx="1208102" cy="1377112"/>
              <a:chOff x="8949361" y="3992175"/>
              <a:chExt cx="1208102" cy="1377112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4CCEDDFB-6C4F-4AD6-B908-758F44B49EC4}"/>
                  </a:ext>
                </a:extLst>
              </p:cNvPr>
              <p:cNvGrpSpPr/>
              <p:nvPr/>
            </p:nvGrpSpPr>
            <p:grpSpPr>
              <a:xfrm>
                <a:off x="9173151" y="4241733"/>
                <a:ext cx="760522" cy="770019"/>
                <a:chOff x="9687152" y="4017949"/>
                <a:chExt cx="760522" cy="770019"/>
              </a:xfrm>
            </p:grpSpPr>
            <p:sp>
              <p:nvSpPr>
                <p:cNvPr id="54" name="Rechteck 52">
                  <a:extLst>
                    <a:ext uri="{FF2B5EF4-FFF2-40B4-BE49-F238E27FC236}">
                      <a16:creationId xmlns:a16="http://schemas.microsoft.com/office/drawing/2014/main" id="{B22537EF-EEF9-4FD4-9B5A-5AC5B69BFD0A}"/>
                    </a:ext>
                  </a:extLst>
                </p:cNvPr>
                <p:cNvSpPr/>
                <p:nvPr/>
              </p:nvSpPr>
              <p:spPr>
                <a:xfrm>
                  <a:off x="9687152" y="4020918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hteck 52">
                  <a:extLst>
                    <a:ext uri="{FF2B5EF4-FFF2-40B4-BE49-F238E27FC236}">
                      <a16:creationId xmlns:a16="http://schemas.microsoft.com/office/drawing/2014/main" id="{76FE6342-AA68-41E6-A157-95EC1B6B3BA6}"/>
                    </a:ext>
                  </a:extLst>
                </p:cNvPr>
                <p:cNvSpPr/>
                <p:nvPr/>
              </p:nvSpPr>
              <p:spPr>
                <a:xfrm rot="18900000">
                  <a:off x="9915110" y="4017949"/>
                  <a:ext cx="311819" cy="770019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4EA411DC-8BA8-4898-B4EC-4D233CD512F9}"/>
                    </a:ext>
                  </a:extLst>
                </p:cNvPr>
                <p:cNvSpPr/>
                <p:nvPr/>
              </p:nvSpPr>
              <p:spPr>
                <a:xfrm>
                  <a:off x="10223683" y="4561455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028E95DD-D004-47BA-9D5A-80C1FDCDBC4B}"/>
                    </a:ext>
                  </a:extLst>
                </p:cNvPr>
                <p:cNvCxnSpPr>
                  <a:cxnSpLocks/>
                  <a:stCxn id="54" idx="1"/>
                  <a:endCxn id="53" idx="1"/>
                </p:cNvCxnSpPr>
                <p:nvPr/>
              </p:nvCxnSpPr>
              <p:spPr>
                <a:xfrm>
                  <a:off x="9911143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65">
                  <a:extLst>
                    <a:ext uri="{FF2B5EF4-FFF2-40B4-BE49-F238E27FC236}">
                      <a16:creationId xmlns:a16="http://schemas.microsoft.com/office/drawing/2014/main" id="{1F2D6093-2A52-4DE1-8C89-ED398845CE0D}"/>
                    </a:ext>
                  </a:extLst>
                </p:cNvPr>
                <p:cNvCxnSpPr>
                  <a:cxnSpLocks/>
                  <a:stCxn id="54" idx="0"/>
                  <a:endCxn id="53" idx="0"/>
                </p:cNvCxnSpPr>
                <p:nvPr/>
              </p:nvCxnSpPr>
              <p:spPr>
                <a:xfrm>
                  <a:off x="9687152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68">
                  <a:extLst>
                    <a:ext uri="{FF2B5EF4-FFF2-40B4-BE49-F238E27FC236}">
                      <a16:creationId xmlns:a16="http://schemas.microsoft.com/office/drawing/2014/main" id="{D5F3C281-3F6A-453B-B076-D80A80878F16}"/>
                    </a:ext>
                  </a:extLst>
                </p:cNvPr>
                <p:cNvCxnSpPr>
                  <a:cxnSpLocks/>
                  <a:stCxn id="55" idx="0"/>
                  <a:endCxn id="53" idx="3"/>
                </p:cNvCxnSpPr>
                <p:nvPr/>
              </p:nvCxnSpPr>
              <p:spPr>
                <a:xfrm>
                  <a:off x="9688532" y="4240960"/>
                  <a:ext cx="535151" cy="5444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×1×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761C5377-0327-4BC4-950E-8E9C5B2398B1}"/>
                  </a:ext>
                </a:extLst>
              </p:cNvPr>
              <p:cNvSpPr txBox="1"/>
              <p:nvPr/>
            </p:nvSpPr>
            <p:spPr>
              <a:xfrm>
                <a:off x="8949361" y="5115371"/>
                <a:ext cx="12081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Class </a:t>
                </a:r>
                <a:r>
                  <a:rPr lang="de-DE" sz="1050" dirty="0" err="1"/>
                  <a:t>Predictions</a:t>
                </a:r>
                <a:endParaRPr lang="en-US" sz="1050" dirty="0"/>
              </a:p>
            </p:txBody>
          </p:sp>
        </p:grp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6AF522F-2DD5-4A8D-8FD8-969F6134EBBE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4CAD208-53AC-4EB8-A645-64DDBB07DC5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696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E811288E-51BC-4AFE-9C75-2C46D5724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19590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DC6BB5C9-ED72-4E93-B71F-015CA33B23E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30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CCF2C83D-6F69-4404-82A0-45B2C6658805}"/>
                </a:ext>
              </a:extLst>
            </p:cNvPr>
            <p:cNvCxnSpPr>
              <a:cxnSpLocks/>
            </p:cNvCxnSpPr>
            <p:nvPr/>
          </p:nvCxnSpPr>
          <p:spPr>
            <a:xfrm>
              <a:off x="9680153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336A6AD2-30A6-42B9-A8C7-E111E541C017}"/>
                </a:ext>
              </a:extLst>
            </p:cNvPr>
            <p:cNvSpPr txBox="1"/>
            <p:nvPr/>
          </p:nvSpPr>
          <p:spPr>
            <a:xfrm rot="16200000">
              <a:off x="1831035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7456DD4E-FD37-480F-9BC8-2BADC470B223}"/>
                </a:ext>
              </a:extLst>
            </p:cNvPr>
            <p:cNvSpPr txBox="1"/>
            <p:nvPr/>
          </p:nvSpPr>
          <p:spPr>
            <a:xfrm rot="16200000">
              <a:off x="3767219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972F6DEA-CA81-4FBC-B282-10D8A1B351D9}"/>
                </a:ext>
              </a:extLst>
            </p:cNvPr>
            <p:cNvSpPr txBox="1"/>
            <p:nvPr/>
          </p:nvSpPr>
          <p:spPr>
            <a:xfrm rot="16200000">
              <a:off x="6800397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657A142E-4C6E-4421-8732-1A4DD05D3BE3}"/>
                </a:ext>
              </a:extLst>
            </p:cNvPr>
            <p:cNvSpPr txBox="1"/>
            <p:nvPr/>
          </p:nvSpPr>
          <p:spPr>
            <a:xfrm rot="16200000">
              <a:off x="5093836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A4B58353-CC65-4E03-926A-7CF00EE0FE8F}"/>
                </a:ext>
              </a:extLst>
            </p:cNvPr>
            <p:cNvSpPr txBox="1"/>
            <p:nvPr/>
          </p:nvSpPr>
          <p:spPr>
            <a:xfrm rot="16200000">
              <a:off x="8095358" y="4412596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252BC5F-3221-4A6C-A9AD-9A8F4F153EE6}"/>
                </a:ext>
              </a:extLst>
            </p:cNvPr>
            <p:cNvSpPr txBox="1"/>
            <p:nvPr/>
          </p:nvSpPr>
          <p:spPr>
            <a:xfrm rot="16200000">
              <a:off x="9551450" y="4450509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Full</a:t>
              </a:r>
              <a:endParaRPr lang="en-US" sz="1050" i="1" dirty="0"/>
            </a:p>
          </p:txBody>
        </p:sp>
      </p:grpSp>
      <p:sp>
        <p:nvSpPr>
          <p:cNvPr id="148" name="Inhaltsplatzhalter 2">
            <a:extLst>
              <a:ext uri="{FF2B5EF4-FFF2-40B4-BE49-F238E27FC236}">
                <a16:creationId xmlns:a16="http://schemas.microsoft.com/office/drawing/2014/main" id="{C11C047E-5CAD-44BA-BABD-0A9511262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1022400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Alternating</a:t>
            </a:r>
            <a:r>
              <a:rPr lang="de-DE" dirty="0"/>
              <a:t> </a:t>
            </a:r>
            <a:r>
              <a:rPr lang="de-DE" dirty="0" err="1"/>
              <a:t>Convolution</a:t>
            </a:r>
            <a:r>
              <a:rPr lang="de-DE" dirty="0"/>
              <a:t>/Pooling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Extract high-level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computationally</a:t>
            </a:r>
            <a:r>
              <a:rPr lang="de-DE" dirty="0"/>
              <a:t> </a:t>
            </a:r>
            <a:r>
              <a:rPr lang="de-DE" dirty="0" err="1"/>
              <a:t>manageable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5F0BF-9C13-4E15-9296-65562203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1EBA6-5C59-4E06-A128-CFEEA9B6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4282B-BDB6-4205-B442-B2AA5344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B436F-9493-4199-8042-4516DAD9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9A444-A2CD-418B-B10A-156F6C0F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011B73-062B-443E-BF43-D6DB2F4B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88000"/>
            <a:ext cx="512516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682</TotalTime>
  <Words>695</Words>
  <Application>Microsoft Office PowerPoint</Application>
  <PresentationFormat>Breitbild</PresentationFormat>
  <Paragraphs>233</Paragraphs>
  <Slides>37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Frutiger LT Com 45 Light</vt:lpstr>
      <vt:lpstr>Arial</vt:lpstr>
      <vt:lpstr>Calibri</vt:lpstr>
      <vt:lpstr>Cambria Math</vt:lpstr>
      <vt:lpstr>Symbol</vt:lpstr>
      <vt:lpstr>MI</vt:lpstr>
      <vt:lpstr>Master Thesis</vt:lpstr>
      <vt:lpstr>Content</vt:lpstr>
      <vt:lpstr>Research Question</vt:lpstr>
      <vt:lpstr>Convolutional Neural Networks</vt:lpstr>
      <vt:lpstr>Convolution</vt:lpstr>
      <vt:lpstr>Convolution</vt:lpstr>
      <vt:lpstr>Pooling</vt:lpstr>
      <vt:lpstr>Example CNN Architecture</vt:lpstr>
      <vt:lpstr>U-Net Architecture</vt:lpstr>
      <vt:lpstr>U-Net Metrics</vt:lpstr>
      <vt:lpstr>DenseNet Architecture</vt:lpstr>
      <vt:lpstr>FC-DenseNet Architecture</vt:lpstr>
      <vt:lpstr>FC-DenseNet Metrics</vt:lpstr>
      <vt:lpstr>W-Net Architecture</vt:lpstr>
      <vt:lpstr>W-Net Metrics</vt:lpstr>
      <vt:lpstr>Digital Orthographic Photographs</vt:lpstr>
      <vt:lpstr>Vector Graphics with Land Use</vt:lpstr>
      <vt:lpstr>Preparations</vt:lpstr>
      <vt:lpstr>Considerations</vt:lpstr>
      <vt:lpstr>Class Imbalance</vt:lpstr>
      <vt:lpstr>U-Net Experiments - Metrics</vt:lpstr>
      <vt:lpstr>U-Net Experiments - Images</vt:lpstr>
      <vt:lpstr>FC-DenseNet Experiments - Metrics</vt:lpstr>
      <vt:lpstr>FC-DenseNet Experiments - Images</vt:lpstr>
      <vt:lpstr>W-Net Experiments - Images</vt:lpstr>
      <vt:lpstr>W-Net Experiments - Images</vt:lpstr>
      <vt:lpstr>Larger Scale Images</vt:lpstr>
      <vt:lpstr>Live Demo?</vt:lpstr>
      <vt:lpstr>Discussion</vt:lpstr>
      <vt:lpstr>Vegetation Indices</vt:lpstr>
      <vt:lpstr>Ratio Vegetation Index</vt:lpstr>
      <vt:lpstr>Normalized Difference Vegetation Index</vt:lpstr>
      <vt:lpstr>Enhanced Vegetation Index</vt:lpstr>
      <vt:lpstr>Soil-adjusted Vegetation Index</vt:lpstr>
      <vt:lpstr>Modified soil-adjusted Vegetation Index?</vt:lpstr>
      <vt:lpstr>Discussion</vt:lpstr>
      <vt:lpstr>Conclusion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75</cp:revision>
  <dcterms:created xsi:type="dcterms:W3CDTF">2017-05-29T05:49:40Z</dcterms:created>
  <dcterms:modified xsi:type="dcterms:W3CDTF">2020-12-10T18:57:49Z</dcterms:modified>
</cp:coreProperties>
</file>